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8"/>
    <p:restoredTop sz="94867"/>
  </p:normalViewPr>
  <p:slideViewPr>
    <p:cSldViewPr snapToGrid="0" snapToObjects="1">
      <p:cViewPr varScale="1">
        <p:scale>
          <a:sx n="91" d="100"/>
          <a:sy n="91" d="100"/>
        </p:scale>
        <p:origin x="5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4A7E11-C554-6B43-8BB3-56EEE69BBC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8A675BE-2671-434C-B01E-F2B0A0B949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9D33C42-3126-DF45-96E4-D2E53738E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5BE-D04A-A24A-A45B-5581C227DC58}" type="datetimeFigureOut">
              <a:rPr lang="es-CL" smtClean="0"/>
              <a:t>14-11-22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4842508-75EF-2642-A375-1417ADB69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7ECC3CD-AEE2-4948-A736-C9DBC758C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6047D-25F7-C945-9D7E-9B71813DC3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6921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7586E0-F177-B442-A65B-7E6AC7E8A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15BFBFE-B191-5748-ABDA-DD9D4ADACF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CDBEAC9-8A01-AE4D-8463-DF7D86F3F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5BE-D04A-A24A-A45B-5581C227DC58}" type="datetimeFigureOut">
              <a:rPr lang="es-CL" smtClean="0"/>
              <a:t>14-11-22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82F6FCF-5FA3-F742-AA3F-1185D7FC0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BAAC240-043D-944D-AFE9-E26A6E12D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6047D-25F7-C945-9D7E-9B71813DC3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1285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A13CE49-6D60-5842-AE09-FCB043CE25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9515A8A-C833-D741-8992-732A2CF0B6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8C39472-84C7-C14E-9099-A02B51B5A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5BE-D04A-A24A-A45B-5581C227DC58}" type="datetimeFigureOut">
              <a:rPr lang="es-CL" smtClean="0"/>
              <a:t>14-11-22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E1158F5-FA6A-C546-9BAE-713F5AEA5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212852B-662C-0B42-833E-D5DC73C6E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6047D-25F7-C945-9D7E-9B71813DC3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63423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5A96C2-C21A-6A40-B0E1-840EB59AE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CE6D79-91F6-7F40-8E57-E21A70A87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2BFD818-586D-144D-8805-8D02BE517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5BE-D04A-A24A-A45B-5581C227DC58}" type="datetimeFigureOut">
              <a:rPr lang="es-CL" smtClean="0"/>
              <a:t>14-11-22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638CEBD-E6AA-314E-BFA2-56484EF02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72076A6-D23B-BE48-BC01-7156827AB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6047D-25F7-C945-9D7E-9B71813DC3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92099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67C559-4BD5-CD4B-9384-8E578FE47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3A8FA3E-49A1-3E4D-AB88-EDA47E068F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8D09093-5523-1C4F-9AFE-5006F72CD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5BE-D04A-A24A-A45B-5581C227DC58}" type="datetimeFigureOut">
              <a:rPr lang="es-CL" smtClean="0"/>
              <a:t>14-11-22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2569B98-F3FE-5747-B6EF-7B38D1C4B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16531A-95F3-4144-AB30-4AD54AC68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6047D-25F7-C945-9D7E-9B71813DC3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59371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7910FD-1DC6-044F-88AB-FCEC088DC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195BF8C-EAD9-1140-9D1A-533E4CD1F5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800FF4D-3291-B244-8D19-0DE07DE17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D319486-006B-F645-9C7D-540D50C2E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5BE-D04A-A24A-A45B-5581C227DC58}" type="datetimeFigureOut">
              <a:rPr lang="es-CL" smtClean="0"/>
              <a:t>14-11-22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1511A73-BF65-CF4A-B222-53B9D8A81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95F16CB-0FDC-D142-B1C4-468DF65E7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6047D-25F7-C945-9D7E-9B71813DC3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30223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2F5678-CCE7-514F-9FF6-748AFD297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6DE411B-AE89-294B-992E-0675A5D969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811982F-EB53-FA40-8279-4E8EF8B61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F62CDE8-BC1B-594F-92F5-7EECFC5065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556D4C6-1DF8-5442-BCED-D7EC2701E1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7195713-E222-1841-A06F-315B816BE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5BE-D04A-A24A-A45B-5581C227DC58}" type="datetimeFigureOut">
              <a:rPr lang="es-CL" smtClean="0"/>
              <a:t>14-11-22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D3F46F5-A141-0040-98E6-D2A3A5E2B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B6E96E7-E44C-E545-9586-706406995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6047D-25F7-C945-9D7E-9B71813DC3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72619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E4B174-780A-D043-BE05-3CE881053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06381E6-45EC-F24B-AC74-88B60884D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5BE-D04A-A24A-A45B-5581C227DC58}" type="datetimeFigureOut">
              <a:rPr lang="es-CL" smtClean="0"/>
              <a:t>14-11-22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33E4BF5-EA68-1547-BE17-3534B155A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516AA94-C018-F646-8439-9727F890D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6047D-25F7-C945-9D7E-9B71813DC3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41430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3F49ACA-04A7-514C-8F71-C798158C2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5BE-D04A-A24A-A45B-5581C227DC58}" type="datetimeFigureOut">
              <a:rPr lang="es-CL" smtClean="0"/>
              <a:t>14-11-22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A2F3951-6131-C646-93E2-478FB16BB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62525BE-8990-F346-B54A-7A9E74C41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6047D-25F7-C945-9D7E-9B71813DC3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04650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23919B-09D3-B04A-A654-F3AF99C8C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C45203-62A8-6F45-98EE-71CC38EF8B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3982589-747E-7F4D-B215-AB44F8325E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102162F-646F-CC41-8E49-033DF2939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5BE-D04A-A24A-A45B-5581C227DC58}" type="datetimeFigureOut">
              <a:rPr lang="es-CL" smtClean="0"/>
              <a:t>14-11-22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A771083-CCA1-7843-8C67-8EB1868E6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D579B14-D1BA-EE4D-998D-B4BCF76FD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6047D-25F7-C945-9D7E-9B71813DC3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42037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D841CB-254B-FC4A-B3FA-D618170B5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21F6637-53CB-0141-A88A-F4ED104D31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5E0A000-9F93-9B4E-B382-39E71D4A8F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2470FC0-7F91-0A4E-BA7F-C7D3401AB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5BE-D04A-A24A-A45B-5581C227DC58}" type="datetimeFigureOut">
              <a:rPr lang="es-CL" smtClean="0"/>
              <a:t>14-11-22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264833F-7BFF-1C4E-A7B7-91E087090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BC168EF-9775-FA49-B2E2-E7F82BF86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6047D-25F7-C945-9D7E-9B71813DC3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62545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CAEB32A-1A27-AE40-82BC-A211C6838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01F9955-898C-9D40-8ABF-6D8414FB49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116F03E-451B-344D-B402-AB203204C9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54F5BE-D04A-A24A-A45B-5581C227DC58}" type="datetimeFigureOut">
              <a:rPr lang="es-CL" smtClean="0"/>
              <a:t>14-11-22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283DB46-4F0D-F740-BD51-1AF108678A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50DC2D7-065B-5548-977F-3ECF25A4F1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6047D-25F7-C945-9D7E-9B71813DC3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25510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68B059D-4F91-104D-887F-182964761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7975" y="1495669"/>
            <a:ext cx="9104100" cy="394247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7234C81E-A420-7C48-A150-97CB83F984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1839" y="1495669"/>
            <a:ext cx="5969000" cy="1193800"/>
          </a:xfrm>
          <a:prstGeom prst="rect">
            <a:avLst/>
          </a:prstGeom>
        </p:spPr>
      </p:pic>
      <p:sp>
        <p:nvSpPr>
          <p:cNvPr id="7" name="Rectángulo redondeado 6">
            <a:extLst>
              <a:ext uri="{FF2B5EF4-FFF2-40B4-BE49-F238E27FC236}">
                <a16:creationId xmlns:a16="http://schemas.microsoft.com/office/drawing/2014/main" id="{D2E48F12-E995-1A4D-8FBB-51C6AAAA2A4E}"/>
              </a:ext>
            </a:extLst>
          </p:cNvPr>
          <p:cNvSpPr/>
          <p:nvPr/>
        </p:nvSpPr>
        <p:spPr>
          <a:xfrm>
            <a:off x="1867975" y="2706076"/>
            <a:ext cx="2985379" cy="2121682"/>
          </a:xfrm>
          <a:prstGeom prst="round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id="{32E17DDA-63B1-8F45-B544-8F038FBC0DCF}"/>
              </a:ext>
            </a:extLst>
          </p:cNvPr>
          <p:cNvSpPr/>
          <p:nvPr/>
        </p:nvSpPr>
        <p:spPr>
          <a:xfrm>
            <a:off x="4853354" y="2706076"/>
            <a:ext cx="1770185" cy="2121682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9" name="Rectángulo redondeado 8">
            <a:extLst>
              <a:ext uri="{FF2B5EF4-FFF2-40B4-BE49-F238E27FC236}">
                <a16:creationId xmlns:a16="http://schemas.microsoft.com/office/drawing/2014/main" id="{BD5EC90C-52B9-CF42-AB61-C0B13A0C45BE}"/>
              </a:ext>
            </a:extLst>
          </p:cNvPr>
          <p:cNvSpPr/>
          <p:nvPr/>
        </p:nvSpPr>
        <p:spPr>
          <a:xfrm>
            <a:off x="6623539" y="2706076"/>
            <a:ext cx="3505199" cy="2121682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Rectángulo redondeado 9">
            <a:extLst>
              <a:ext uri="{FF2B5EF4-FFF2-40B4-BE49-F238E27FC236}">
                <a16:creationId xmlns:a16="http://schemas.microsoft.com/office/drawing/2014/main" id="{3FA442B8-C588-0441-9BF7-0F5CF4D53F6C}"/>
              </a:ext>
            </a:extLst>
          </p:cNvPr>
          <p:cNvSpPr/>
          <p:nvPr/>
        </p:nvSpPr>
        <p:spPr>
          <a:xfrm>
            <a:off x="10124504" y="2708809"/>
            <a:ext cx="847571" cy="2121682"/>
          </a:xfrm>
          <a:prstGeom prst="roundRect">
            <a:avLst/>
          </a:prstGeom>
          <a:noFill/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21929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E65A2B9-B567-7F44-8022-D28C3753E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096" y="4192172"/>
            <a:ext cx="2755683" cy="183378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2990F656-2DAD-644E-AEC6-2622A718DA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39" y="539847"/>
            <a:ext cx="2243798" cy="168284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CC7E3FA8-508D-0D4B-B5E2-371B7CB547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9279" y="2512987"/>
            <a:ext cx="925928" cy="1388892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8855931-757A-484D-99A7-D5B47D849B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6512" y="203951"/>
            <a:ext cx="7565440" cy="651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69115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Macintosh PowerPoint</Application>
  <PresentationFormat>Panorámica</PresentationFormat>
  <Paragraphs>0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Macbook</dc:creator>
  <cp:lastModifiedBy>Macbook</cp:lastModifiedBy>
  <cp:revision>3</cp:revision>
  <dcterms:created xsi:type="dcterms:W3CDTF">2022-11-14T01:56:23Z</dcterms:created>
  <dcterms:modified xsi:type="dcterms:W3CDTF">2022-11-15T00:26:13Z</dcterms:modified>
</cp:coreProperties>
</file>

<file path=docProps/thumbnail.jpeg>
</file>